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220" r:id="rId222"/>
    <p:sldId id="1076" r:id="rId223"/>
    <p:sldId id="1219" r:id="rId224"/>
    <p:sldId id="421" r:id="rId225"/>
    <p:sldId id="564" r:id="rId226"/>
    <p:sldId id="1042" r:id="rId227"/>
    <p:sldId id="1364" r:id="rId228"/>
    <p:sldId id="826" r:id="rId229"/>
    <p:sldId id="566" r:id="rId230"/>
    <p:sldId id="567" r:id="rId231"/>
    <p:sldId id="832" r:id="rId232"/>
    <p:sldId id="568" r:id="rId233"/>
    <p:sldId id="1211" r:id="rId234"/>
    <p:sldId id="820" r:id="rId235"/>
    <p:sldId id="821" r:id="rId236"/>
    <p:sldId id="1077" r:id="rId237"/>
    <p:sldId id="1177"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1291"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1382" r:id="rId527"/>
    <p:sldId id="986" r:id="rId528"/>
    <p:sldId id="427" r:id="rId529"/>
    <p:sldId id="688" r:id="rId530"/>
    <p:sldId id="689" r:id="rId531"/>
    <p:sldId id="731" r:id="rId532"/>
    <p:sldId id="732" r:id="rId533"/>
    <p:sldId id="758" r:id="rId534"/>
    <p:sldId id="759" r:id="rId535"/>
    <p:sldId id="916" r:id="rId536"/>
    <p:sldId id="917" r:id="rId537"/>
    <p:sldId id="840" r:id="rId538"/>
    <p:sldId id="841" r:id="rId539"/>
    <p:sldId id="939" r:id="rId540"/>
    <p:sldId id="766" r:id="rId541"/>
    <p:sldId id="767" r:id="rId542"/>
    <p:sldId id="776" r:id="rId543"/>
    <p:sldId id="752" r:id="rId544"/>
    <p:sldId id="753" r:id="rId545"/>
    <p:sldId id="764" r:id="rId546"/>
    <p:sldId id="765" r:id="rId547"/>
    <p:sldId id="874" r:id="rId548"/>
    <p:sldId id="946" r:id="rId549"/>
    <p:sldId id="777" r:id="rId550"/>
    <p:sldId id="762" r:id="rId551"/>
    <p:sldId id="763" r:id="rId552"/>
    <p:sldId id="769" r:id="rId553"/>
    <p:sldId id="770" r:id="rId554"/>
    <p:sldId id="873" r:id="rId555"/>
    <p:sldId id="875" r:id="rId556"/>
    <p:sldId id="1069" r:id="rId557"/>
    <p:sldId id="943" r:id="rId558"/>
    <p:sldId id="755" r:id="rId559"/>
    <p:sldId id="754" r:id="rId560"/>
    <p:sldId id="670" r:id="rId561"/>
    <p:sldId id="1347" r:id="rId562"/>
    <p:sldId id="952" r:id="rId563"/>
    <p:sldId id="768" r:id="rId564"/>
    <p:sldId id="1348" r:id="rId565"/>
    <p:sldId id="1349" r:id="rId566"/>
    <p:sldId id="1350" r:id="rId567"/>
    <p:sldId id="761" r:id="rId568"/>
    <p:sldId id="861" r:id="rId569"/>
    <p:sldId id="862" r:id="rId570"/>
    <p:sldId id="756" r:id="rId571"/>
    <p:sldId id="771" r:id="rId572"/>
    <p:sldId id="876" r:id="rId573"/>
    <p:sldId id="778" r:id="rId574"/>
    <p:sldId id="779" r:id="rId575"/>
    <p:sldId id="834" r:id="rId576"/>
    <p:sldId id="780" r:id="rId577"/>
    <p:sldId id="833" r:id="rId578"/>
    <p:sldId id="783" r:id="rId579"/>
    <p:sldId id="880" r:id="rId580"/>
    <p:sldId id="881" r:id="rId581"/>
    <p:sldId id="879" r:id="rId582"/>
    <p:sldId id="866" r:id="rId583"/>
    <p:sldId id="878" r:id="rId584"/>
    <p:sldId id="867" r:id="rId585"/>
    <p:sldId id="868" r:id="rId586"/>
    <p:sldId id="870" r:id="rId587"/>
    <p:sldId id="1241" r:id="rId588"/>
    <p:sldId id="869" r:id="rId589"/>
    <p:sldId id="1341" r:id="rId590"/>
    <p:sldId id="1342" r:id="rId591"/>
    <p:sldId id="1367" r:id="rId592"/>
    <p:sldId id="1377" r:id="rId593"/>
    <p:sldId id="1379" r:id="rId594"/>
    <p:sldId id="1378" r:id="rId595"/>
    <p:sldId id="1368" r:id="rId596"/>
    <p:sldId id="1369" r:id="rId597"/>
    <p:sldId id="1380" r:id="rId598"/>
    <p:sldId id="1381" r:id="rId599"/>
    <p:sldId id="1370" r:id="rId600"/>
    <p:sldId id="1371" r:id="rId601"/>
    <p:sldId id="1372" r:id="rId602"/>
    <p:sldId id="1373" r:id="rId603"/>
    <p:sldId id="1374" r:id="rId604"/>
    <p:sldId id="1375" r:id="rId605"/>
    <p:sldId id="1033" r:id="rId606"/>
    <p:sldId id="1021" r:id="rId607"/>
    <p:sldId id="1022" r:id="rId608"/>
    <p:sldId id="1023" r:id="rId609"/>
    <p:sldId id="1024" r:id="rId610"/>
    <p:sldId id="1025" r:id="rId611"/>
    <p:sldId id="1027" r:id="rId612"/>
    <p:sldId id="1028" r:id="rId613"/>
    <p:sldId id="1029" r:id="rId614"/>
    <p:sldId id="1030" r:id="rId615"/>
    <p:sldId id="1032" r:id="rId616"/>
    <p:sldId id="1031" r:id="rId617"/>
    <p:sldId id="885" r:id="rId618"/>
    <p:sldId id="1074" r:id="rId619"/>
    <p:sldId id="976" r:id="rId620"/>
    <p:sldId id="933" r:id="rId621"/>
    <p:sldId id="954" r:id="rId622"/>
    <p:sldId id="788" r:id="rId623"/>
    <p:sldId id="988" r:id="rId624"/>
    <p:sldId id="1026" r:id="rId625"/>
    <p:sldId id="1106" r:id="rId626"/>
    <p:sldId id="858"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CAA496"/>
    <a:srgbClr val="FCEBBA"/>
    <a:srgbClr val="CEEF99"/>
    <a:srgbClr val="BAFA7A"/>
    <a:srgbClr val="FFFF66"/>
    <a:srgbClr val="97FFFF"/>
    <a:srgbClr val="00FFFF"/>
    <a:srgbClr val="DBDBDB"/>
    <a:srgbClr val="BDB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74815250"/>
              </p:ext>
            </p:extLst>
          </p:nvPr>
        </p:nvGraphicFramePr>
        <p:xfrm>
          <a:off x="7728917" y="3459791"/>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404664"/>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37016</TotalTime>
  <Words>56119</Words>
  <Application>Microsoft Office PowerPoint</Application>
  <PresentationFormat>Widescreen</PresentationFormat>
  <Paragraphs>7123</Paragraphs>
  <Slides>626</Slides>
  <Notes>31</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626</vt:i4>
      </vt:variant>
    </vt:vector>
  </HeadingPairs>
  <TitlesOfParts>
    <vt:vector size="661"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8369</cp:revision>
  <dcterms:created xsi:type="dcterms:W3CDTF">2015-10-09T06:09:34Z</dcterms:created>
  <dcterms:modified xsi:type="dcterms:W3CDTF">2021-05-31T10:38:00Z</dcterms:modified>
</cp:coreProperties>
</file>